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agalin" charset="1" panose="00000500000000000000"/>
      <p:regular r:id="rId15"/>
    </p:embeddedFont>
    <p:embeddedFont>
      <p:font typeface="HK Modular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Anton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 Italics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gif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gif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gif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3.gif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9163683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731280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5538466" y="4381165"/>
            <a:ext cx="9092999" cy="9092999"/>
          </a:xfrm>
          <a:custGeom>
            <a:avLst/>
            <a:gdLst/>
            <a:ahLst/>
            <a:cxnLst/>
            <a:rect r="r" b="b" t="t" l="l"/>
            <a:pathLst>
              <a:path h="9092999" w="9092999">
                <a:moveTo>
                  <a:pt x="0" y="0"/>
                </a:moveTo>
                <a:lnTo>
                  <a:pt x="9092999" y="0"/>
                </a:lnTo>
                <a:lnTo>
                  <a:pt x="9092999" y="9092999"/>
                </a:lnTo>
                <a:lnTo>
                  <a:pt x="0" y="909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1132479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3301092" y="7658164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60072" y="4598030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37444" y="8617411"/>
            <a:ext cx="6689223" cy="681085"/>
          </a:xfrm>
          <a:custGeom>
            <a:avLst/>
            <a:gdLst/>
            <a:ahLst/>
            <a:cxnLst/>
            <a:rect r="r" b="b" t="t" l="l"/>
            <a:pathLst>
              <a:path h="681085" w="6689223">
                <a:moveTo>
                  <a:pt x="0" y="0"/>
                </a:moveTo>
                <a:lnTo>
                  <a:pt x="6689223" y="0"/>
                </a:lnTo>
                <a:lnTo>
                  <a:pt x="6689223" y="681085"/>
                </a:lnTo>
                <a:lnTo>
                  <a:pt x="0" y="681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7452" y="8701521"/>
            <a:ext cx="512866" cy="512866"/>
          </a:xfrm>
          <a:custGeom>
            <a:avLst/>
            <a:gdLst/>
            <a:ahLst/>
            <a:cxnLst/>
            <a:rect r="r" b="b" t="t" l="l"/>
            <a:pathLst>
              <a:path h="512866" w="512866">
                <a:moveTo>
                  <a:pt x="0" y="0"/>
                </a:moveTo>
                <a:lnTo>
                  <a:pt x="512866" y="0"/>
                </a:lnTo>
                <a:lnTo>
                  <a:pt x="512866" y="512865"/>
                </a:lnTo>
                <a:lnTo>
                  <a:pt x="0" y="512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039887" y="9038887"/>
            <a:ext cx="519217" cy="519217"/>
          </a:xfrm>
          <a:custGeom>
            <a:avLst/>
            <a:gdLst/>
            <a:ahLst/>
            <a:cxnLst/>
            <a:rect r="r" b="b" t="t" l="l"/>
            <a:pathLst>
              <a:path h="519217" w="519217">
                <a:moveTo>
                  <a:pt x="0" y="0"/>
                </a:moveTo>
                <a:lnTo>
                  <a:pt x="519217" y="0"/>
                </a:lnTo>
                <a:lnTo>
                  <a:pt x="519217" y="519217"/>
                </a:lnTo>
                <a:lnTo>
                  <a:pt x="0" y="5192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9551" y="2597647"/>
            <a:ext cx="3565671" cy="8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1"/>
              </a:lnSpc>
              <a:spcBef>
                <a:spcPct val="0"/>
              </a:spcBef>
            </a:pPr>
            <a:r>
              <a:rPr lang="en-US" sz="5044">
                <a:solidFill>
                  <a:srgbClr val="3428BA"/>
                </a:solidFill>
                <a:latin typeface="Gagalin"/>
                <a:ea typeface="Gagalin"/>
                <a:cs typeface="Gagalin"/>
                <a:sym typeface="Gagalin"/>
              </a:rPr>
              <a:t>PRESENTS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551" y="4527524"/>
            <a:ext cx="7445010" cy="175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72"/>
              </a:lnSpc>
              <a:spcBef>
                <a:spcPct val="0"/>
              </a:spcBef>
            </a:pPr>
            <a:r>
              <a:rPr lang="en-US" sz="1026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&lt;ANVPY&gt;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53582" y="8664668"/>
            <a:ext cx="4296111" cy="43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b="true" sz="25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www.anvpy.com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9551" y="270702"/>
            <a:ext cx="6390142" cy="1515996"/>
            <a:chOff x="0" y="0"/>
            <a:chExt cx="8520189" cy="202132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002037" y="0"/>
              <a:ext cx="2021329" cy="2021329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43630" cy="1943630"/>
            </a:xfrm>
            <a:custGeom>
              <a:avLst/>
              <a:gdLst/>
              <a:ahLst/>
              <a:cxnLst/>
              <a:rect r="r" b="b" t="t" l="l"/>
              <a:pathLst>
                <a:path h="1943630" w="1943630">
                  <a:moveTo>
                    <a:pt x="0" y="0"/>
                  </a:moveTo>
                  <a:lnTo>
                    <a:pt x="1943630" y="0"/>
                  </a:lnTo>
                  <a:lnTo>
                    <a:pt x="1943630" y="1943630"/>
                  </a:lnTo>
                  <a:lnTo>
                    <a:pt x="0" y="1943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211773" y="707662"/>
              <a:ext cx="6308416" cy="558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4"/>
                </a:lnSpc>
                <a:spcBef>
                  <a:spcPct val="0"/>
                </a:spcBef>
              </a:pPr>
              <a:r>
                <a:rPr lang="en-US" b="true" sz="2532">
                  <a:solidFill>
                    <a:srgbClr val="EBF5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Anv</a:t>
              </a:r>
              <a:r>
                <a:rPr lang="en-US" b="true" sz="2532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py Developers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5137544" y="1227942"/>
              <a:ext cx="1332704" cy="463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5"/>
                </a:lnSpc>
                <a:spcBef>
                  <a:spcPct val="0"/>
                </a:spcBef>
              </a:pPr>
              <a:r>
                <a:rPr lang="en-US" b="true" sz="211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Group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417452" y="6788305"/>
            <a:ext cx="4973085" cy="43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Ctrl+Shift+Create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4892" y="6520595"/>
            <a:ext cx="1098588" cy="1381871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flipV="true">
            <a:off x="8076849" y="157252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04186" y="505837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Anvpy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70356" y="64082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63083" y="2313139"/>
            <a:ext cx="15218902" cy="96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930" indent="-292965" lvl="1">
              <a:lnSpc>
                <a:spcPts val="3799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Order to build a sample application for Android platform in python using traditional </a:t>
            </a:r>
            <a:r>
              <a:rPr lang="en-US" sz="27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Way ( Ubuntu/Colab) it requires almost 40-55 minutes.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93790" y="729153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02576" y="3049547"/>
            <a:ext cx="1203221" cy="1513485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6686787" y="9496629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9839" y="363123"/>
            <a:ext cx="728861" cy="728861"/>
          </a:xfrm>
          <a:custGeom>
            <a:avLst/>
            <a:gdLst/>
            <a:ahLst/>
            <a:cxnLst/>
            <a:rect r="r" b="b" t="t" l="l"/>
            <a:pathLst>
              <a:path h="728861" w="728861">
                <a:moveTo>
                  <a:pt x="0" y="0"/>
                </a:moveTo>
                <a:lnTo>
                  <a:pt x="728861" y="0"/>
                </a:lnTo>
                <a:lnTo>
                  <a:pt x="728861" y="728861"/>
                </a:lnTo>
                <a:lnTo>
                  <a:pt x="0" y="7288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69098" y="3960399"/>
            <a:ext cx="15218902" cy="143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930" indent="-292965" lvl="1">
              <a:lnSpc>
                <a:spcPts val="3799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Bulk AI/ML packages like that of PyTesseract and MediaPIPE are not normally available </a:t>
            </a:r>
            <a:r>
              <a:rPr lang="en-US" sz="27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use in normal build process as there is no recipy( instructions ) available for them.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69098" y="6029325"/>
            <a:ext cx="14190202" cy="143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930" indent="-292965" lvl="1">
              <a:lnSpc>
                <a:spcPts val="3799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Other packages like that of OpenCV, Matplotlib, Pandas, Scipy requires a lot of build Options and dependencies, which sometimes requires custom recepies.</a:t>
            </a:r>
          </a:p>
          <a:p>
            <a:pPr algn="l">
              <a:lnSpc>
                <a:spcPts val="37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069098" y="7810781"/>
            <a:ext cx="14390332" cy="146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192" indent="-297096" lvl="1">
              <a:lnSpc>
                <a:spcPts val="3853"/>
              </a:lnSpc>
              <a:buFont typeface="Arial"/>
              <a:buChar char="•"/>
            </a:pPr>
            <a:r>
              <a:rPr lang="en-US" sz="27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is not possible in traditional way to access all Android native features like that of accessing hardware sensors or software components like that of Android accessibility or Android Application Package System.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8905687" cy="1962678"/>
            <a:chOff x="0" y="0"/>
            <a:chExt cx="2122696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2696" cy="467810"/>
            </a:xfrm>
            <a:custGeom>
              <a:avLst/>
              <a:gdLst/>
              <a:ahLst/>
              <a:cxnLst/>
              <a:rect r="r" b="b" t="t" l="l"/>
              <a:pathLst>
                <a:path h="467810" w="2122696">
                  <a:moveTo>
                    <a:pt x="0" y="0"/>
                  </a:moveTo>
                  <a:lnTo>
                    <a:pt x="2122696" y="0"/>
                  </a:lnTo>
                  <a:lnTo>
                    <a:pt x="2122696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22696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9839" y="3582499"/>
            <a:ext cx="2410337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517329" y="7674610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83096" y="5324642"/>
            <a:ext cx="6524717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SOLUTIONS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4379" y="55428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Anvpy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200805" y="3815847"/>
            <a:ext cx="5077990" cy="50779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49452" y="1585193"/>
            <a:ext cx="10209652" cy="843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111" indent="-342556" lvl="1">
              <a:lnSpc>
                <a:spcPts val="6092"/>
              </a:lnSpc>
              <a:buFont typeface="Arial"/>
              <a:buChar char="•"/>
            </a:pPr>
            <a:r>
              <a:rPr lang="en-US" sz="317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 the help of AnvPy apps can be build within 15-20 seconds.</a:t>
            </a:r>
          </a:p>
          <a:p>
            <a:pPr algn="l" marL="685111" indent="-342556" lvl="1">
              <a:lnSpc>
                <a:spcPts val="6092"/>
              </a:lnSpc>
              <a:buFont typeface="Arial"/>
              <a:buChar char="•"/>
            </a:pPr>
            <a:r>
              <a:rPr lang="en-US" sz="317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Modules like Pytesseract, Tenserflow, PyTorch, Keras, MediaPIPE are available in AnvPy.</a:t>
            </a:r>
          </a:p>
          <a:p>
            <a:pPr algn="l" marL="685111" indent="-342556" lvl="1">
              <a:lnSpc>
                <a:spcPts val="6092"/>
              </a:lnSpc>
              <a:buFont typeface="Arial"/>
              <a:buChar char="•"/>
            </a:pPr>
            <a:r>
              <a:rPr lang="en-US" sz="317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Pre-built binaries of NON POSIX-based bulk modules that takes more time to build is available .</a:t>
            </a:r>
          </a:p>
          <a:p>
            <a:pPr algn="l" marL="685111" indent="-342556" lvl="1">
              <a:lnSpc>
                <a:spcPts val="6092"/>
              </a:lnSpc>
              <a:buFont typeface="Arial"/>
              <a:buChar char="•"/>
            </a:pPr>
            <a:r>
              <a:rPr lang="en-US" sz="317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have the authority to cosolidate all Android Hardware and Software components including sensors and System Software.</a:t>
            </a:r>
          </a:p>
          <a:p>
            <a:pPr algn="l">
              <a:lnSpc>
                <a:spcPts val="6092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329792" y="13569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664269" y="9070506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9839" y="392517"/>
            <a:ext cx="728861" cy="728861"/>
          </a:xfrm>
          <a:custGeom>
            <a:avLst/>
            <a:gdLst/>
            <a:ahLst/>
            <a:cxnLst/>
            <a:rect r="r" b="b" t="t" l="l"/>
            <a:pathLst>
              <a:path h="728861" w="728861">
                <a:moveTo>
                  <a:pt x="0" y="0"/>
                </a:moveTo>
                <a:lnTo>
                  <a:pt x="728861" y="0"/>
                </a:lnTo>
                <a:lnTo>
                  <a:pt x="728861" y="728861"/>
                </a:lnTo>
                <a:lnTo>
                  <a:pt x="0" y="728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0342" y="2175648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556767" y="1849364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5211" y="3138784"/>
            <a:ext cx="4712027" cy="611951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57" y="706680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AnvPy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7942" y="995073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PROGRAMMING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7942" y="2383093"/>
            <a:ext cx="8978948" cy="94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7"/>
              </a:lnSpc>
            </a:pPr>
            <a:r>
              <a:rPr lang="en-US" sz="659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LANGUAGES/SOFTWARE”S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40469" y="4186596"/>
            <a:ext cx="6392384" cy="470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1907" indent="-580953" lvl="1">
              <a:lnSpc>
                <a:spcPts val="7534"/>
              </a:lnSpc>
              <a:buFont typeface="Arial"/>
              <a:buChar char="•"/>
            </a:pPr>
            <a:r>
              <a:rPr lang="en-US" sz="53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l" marL="1161907" indent="-580953" lvl="1">
              <a:lnSpc>
                <a:spcPts val="7534"/>
              </a:lnSpc>
              <a:buFont typeface="Arial"/>
              <a:buChar char="•"/>
            </a:pPr>
            <a:r>
              <a:rPr lang="en-US" sz="53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</a:p>
          <a:p>
            <a:pPr algn="l" marL="1161907" indent="-580953" lvl="1">
              <a:lnSpc>
                <a:spcPts val="7534"/>
              </a:lnSpc>
              <a:buFont typeface="Arial"/>
              <a:buChar char="•"/>
            </a:pPr>
            <a:r>
              <a:rPr lang="en-US" sz="53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</a:p>
          <a:p>
            <a:pPr algn="l" marL="1161907" indent="-580953" lvl="1">
              <a:lnSpc>
                <a:spcPts val="7534"/>
              </a:lnSpc>
              <a:buFont typeface="Arial"/>
              <a:buChar char="•"/>
            </a:pPr>
            <a:r>
              <a:rPr lang="en-US" sz="53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C++</a:t>
            </a:r>
          </a:p>
          <a:p>
            <a:pPr algn="l" marL="1161907" indent="-580953" lvl="1">
              <a:lnSpc>
                <a:spcPts val="7534"/>
              </a:lnSpc>
              <a:buFont typeface="Arial"/>
              <a:buChar char="•"/>
            </a:pPr>
            <a:r>
              <a:rPr lang="en-US" sz="53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HTML5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52239" y="544917"/>
            <a:ext cx="728861" cy="728861"/>
          </a:xfrm>
          <a:custGeom>
            <a:avLst/>
            <a:gdLst/>
            <a:ahLst/>
            <a:cxnLst/>
            <a:rect r="r" b="b" t="t" l="l"/>
            <a:pathLst>
              <a:path h="728861" w="728861">
                <a:moveTo>
                  <a:pt x="0" y="0"/>
                </a:moveTo>
                <a:lnTo>
                  <a:pt x="728861" y="0"/>
                </a:lnTo>
                <a:lnTo>
                  <a:pt x="728861" y="728861"/>
                </a:lnTo>
                <a:lnTo>
                  <a:pt x="0" y="728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17489" y="8979028"/>
            <a:ext cx="509401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&gt;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9570" y="2504846"/>
            <a:ext cx="22247141" cy="6778508"/>
            <a:chOff x="0" y="0"/>
            <a:chExt cx="5302669" cy="1615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1615677"/>
            </a:xfrm>
            <a:custGeom>
              <a:avLst/>
              <a:gdLst/>
              <a:ahLst/>
              <a:cxnLst/>
              <a:rect r="r" b="b" t="t" l="l"/>
              <a:pathLst>
                <a:path h="1615677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1615677"/>
                  </a:lnTo>
                  <a:lnTo>
                    <a:pt x="0" y="161567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1653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8158073" y="1646355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7956" y="2804416"/>
            <a:ext cx="16883959" cy="88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222" indent="-267111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Anvpy contains built-in Code Editor that makes it a complete suitable environment</a:t>
            </a:r>
            <a:r>
              <a:rPr lang="en-US" sz="24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running and testing Apps directly from your Phone.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690034" y="7511686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8"/>
                </a:lnTo>
                <a:lnTo>
                  <a:pt x="0" y="5794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92042" y="137914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SOLUTION ENGINEERING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5106" y="457769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Anvpy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09095" y="299839"/>
            <a:ext cx="728861" cy="728861"/>
          </a:xfrm>
          <a:custGeom>
            <a:avLst/>
            <a:gdLst/>
            <a:ahLst/>
            <a:cxnLst/>
            <a:rect r="r" b="b" t="t" l="l"/>
            <a:pathLst>
              <a:path h="728861" w="728861">
                <a:moveTo>
                  <a:pt x="0" y="0"/>
                </a:moveTo>
                <a:lnTo>
                  <a:pt x="728861" y="0"/>
                </a:lnTo>
                <a:lnTo>
                  <a:pt x="728861" y="728861"/>
                </a:lnTo>
                <a:lnTo>
                  <a:pt x="0" y="7288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5106" y="4133449"/>
            <a:ext cx="16883959" cy="132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222" indent="-267111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Currently AnvPy supports APP Development, Game Development, PWA( Progressive WebApps ), LOGO (Language of Graphics Oriented).</a:t>
            </a:r>
          </a:p>
          <a:p>
            <a:pPr algn="l">
              <a:lnSpc>
                <a:spcPts val="346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95106" y="5503969"/>
            <a:ext cx="16883959" cy="132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222" indent="-267111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has theme manager, samples which act as a reference to build apps related to computer vision(opencv) or graphs(matplotlib) , etc</a:t>
            </a:r>
          </a:p>
          <a:p>
            <a:pPr algn="l">
              <a:lnSpc>
                <a:spcPts val="346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3485946"/>
            <a:ext cx="10827637" cy="1855220"/>
            <a:chOff x="0" y="0"/>
            <a:chExt cx="2580798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42197"/>
            </a:xfrm>
            <a:custGeom>
              <a:avLst/>
              <a:gdLst/>
              <a:ahLst/>
              <a:cxnLst/>
              <a:rect r="r" b="b" t="t" l="l"/>
              <a:pathLst>
                <a:path h="442197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136361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741896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319662" y="1814972"/>
            <a:ext cx="8534688" cy="665705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4086" y="1973626"/>
            <a:ext cx="3921741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JUST 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28595" y="3728834"/>
            <a:ext cx="6524717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THOUGHT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9596" y="484394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Anvpy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77" y="5970900"/>
            <a:ext cx="7804500" cy="96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 showing people will love python after knowing they dont have any limits &lt;&gt;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13311" y="322630"/>
            <a:ext cx="728861" cy="728861"/>
          </a:xfrm>
          <a:custGeom>
            <a:avLst/>
            <a:gdLst/>
            <a:ahLst/>
            <a:cxnLst/>
            <a:rect r="r" b="b" t="t" l="l"/>
            <a:pathLst>
              <a:path h="728861" w="728861">
                <a:moveTo>
                  <a:pt x="0" y="0"/>
                </a:moveTo>
                <a:lnTo>
                  <a:pt x="728861" y="0"/>
                </a:lnTo>
                <a:lnTo>
                  <a:pt x="728861" y="728862"/>
                </a:lnTo>
                <a:lnTo>
                  <a:pt x="0" y="728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819570" y="7883894"/>
            <a:ext cx="921240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Today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69021" y="7883894"/>
            <a:ext cx="848965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41887" y="7883894"/>
            <a:ext cx="848965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14752" y="7883894"/>
            <a:ext cx="848965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858885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838912" y="159640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410" y="6560589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11849" y="594952"/>
            <a:ext cx="4677263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ARTIFICIAL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11849" y="194461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2363" y="4124444"/>
            <a:ext cx="10586402" cy="428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4"/>
              </a:lnSpc>
              <a:spcBef>
                <a:spcPct val="0"/>
              </a:spcBef>
            </a:pPr>
            <a:r>
              <a:rPr lang="en-US" sz="34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Artificial Intelligence (AI) packages like pandas, scipy , matplotlib, etc... or computer vision packages like opencv , pytessaract , mediapipe ,etc... which are only limited to computer devices can be implemented flawlessly to mobile devices using </a:t>
            </a:r>
            <a:r>
              <a:rPr lang="en-US" b="true" sz="3460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Anvpy</a:t>
            </a:r>
            <a:r>
              <a:rPr lang="en-US" sz="34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, Thus bringing its complete potential . 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1888197" y="1081216"/>
            <a:ext cx="3240285" cy="1555337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56736" y="299839"/>
            <a:ext cx="2695010" cy="728861"/>
            <a:chOff x="0" y="0"/>
            <a:chExt cx="3593347" cy="97181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048015" y="231560"/>
              <a:ext cx="2545332" cy="46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8"/>
                </a:lnSpc>
                <a:spcBef>
                  <a:spcPct val="0"/>
                </a:spcBef>
              </a:pPr>
              <a:r>
                <a:rPr lang="en-US" b="true" sz="2041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AnvPy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1815" cy="971815"/>
            </a:xfrm>
            <a:custGeom>
              <a:avLst/>
              <a:gdLst/>
              <a:ahLst/>
              <a:cxnLst/>
              <a:rect r="r" b="b" t="t" l="l"/>
              <a:pathLst>
                <a:path h="971815" w="971815">
                  <a:moveTo>
                    <a:pt x="0" y="0"/>
                  </a:moveTo>
                  <a:lnTo>
                    <a:pt x="971815" y="0"/>
                  </a:lnTo>
                  <a:lnTo>
                    <a:pt x="971815" y="971815"/>
                  </a:lnTo>
                  <a:lnTo>
                    <a:pt x="0" y="971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1741" y="160705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CROSS-PLATFORM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01908" y="3004949"/>
            <a:ext cx="13145780" cy="46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489" indent="-352745" lvl="1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Due to the stability of </a:t>
            </a:r>
            <a:r>
              <a:rPr lang="en-US" b="true" sz="3267" i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AnvPy</a:t>
            </a:r>
            <a:r>
              <a:rPr lang="en-US" sz="32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, apps made using it are cross-platform i.e it can run on any device irrespectve of any operating system(O.S) ,</a:t>
            </a:r>
          </a:p>
          <a:p>
            <a:pPr algn="l" marL="705489" indent="-352745" lvl="1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Like android , ios , windows , macintosh, Linux , even raspberry pi too.</a:t>
            </a:r>
          </a:p>
          <a:p>
            <a:pPr algn="l" marL="705489" indent="-352745" lvl="1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 here we are writing a single code snippet which can run the app anywhere irrespective of any OS which cuts the requirement of additional developers for each O.S 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282819" y="9431813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9648" y="322630"/>
            <a:ext cx="2695010" cy="728861"/>
            <a:chOff x="0" y="0"/>
            <a:chExt cx="3593347" cy="9718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48015" y="231560"/>
              <a:ext cx="2545332" cy="46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8"/>
                </a:lnSpc>
                <a:spcBef>
                  <a:spcPct val="0"/>
                </a:spcBef>
              </a:pPr>
              <a:r>
                <a:rPr lang="en-US" b="true" sz="2041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AnvPy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1815" cy="971815"/>
            </a:xfrm>
            <a:custGeom>
              <a:avLst/>
              <a:gdLst/>
              <a:ahLst/>
              <a:cxnLst/>
              <a:rect r="r" b="b" t="t" l="l"/>
              <a:pathLst>
                <a:path h="971815" w="971815">
                  <a:moveTo>
                    <a:pt x="0" y="0"/>
                  </a:moveTo>
                  <a:lnTo>
                    <a:pt x="971815" y="0"/>
                  </a:lnTo>
                  <a:lnTo>
                    <a:pt x="971815" y="971815"/>
                  </a:lnTo>
                  <a:lnTo>
                    <a:pt x="0" y="971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V="true">
            <a:off x="8076849" y="1743961"/>
            <a:ext cx="4905082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974222" y="6837175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74222" y="5726748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53399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974222" y="7947601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722182" y="5731508"/>
            <a:ext cx="2527507" cy="4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+91 7750055149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91276" y="6802824"/>
            <a:ext cx="4283442" cy="4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www.anvpy.com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22182" y="7880926"/>
            <a:ext cx="4283442" cy="4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techanvpy@gmail.com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974222" y="870447"/>
            <a:ext cx="7233276" cy="1716021"/>
            <a:chOff x="0" y="0"/>
            <a:chExt cx="9644368" cy="228802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1134248" y="0"/>
              <a:ext cx="2288029" cy="228802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00078" cy="2200078"/>
            </a:xfrm>
            <a:custGeom>
              <a:avLst/>
              <a:gdLst/>
              <a:ahLst/>
              <a:cxnLst/>
              <a:rect r="r" b="b" t="t" l="l"/>
              <a:pathLst>
                <a:path h="2200078" w="2200078">
                  <a:moveTo>
                    <a:pt x="0" y="0"/>
                  </a:moveTo>
                  <a:lnTo>
                    <a:pt x="2200078" y="0"/>
                  </a:lnTo>
                  <a:lnTo>
                    <a:pt x="2200078" y="2200078"/>
                  </a:lnTo>
                  <a:lnTo>
                    <a:pt x="0" y="2200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503601" y="797791"/>
              <a:ext cx="7140767" cy="635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12"/>
                </a:lnSpc>
                <a:spcBef>
                  <a:spcPct val="0"/>
                </a:spcBef>
              </a:pPr>
              <a:r>
                <a:rPr lang="en-US" b="true" sz="2866">
                  <a:solidFill>
                    <a:srgbClr val="EBF5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Anv</a:t>
              </a:r>
              <a:r>
                <a:rPr lang="en-US" b="true" sz="2866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py Developers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815406" y="1385462"/>
              <a:ext cx="1508545" cy="529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5"/>
                </a:lnSpc>
                <a:spcBef>
                  <a:spcPct val="0"/>
                </a:spcBef>
              </a:pPr>
              <a:r>
                <a:rPr lang="en-US" b="true" sz="238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Group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DAGby4uzyM0</dc:identifier>
  <dcterms:modified xsi:type="dcterms:W3CDTF">2011-08-01T06:04:30Z</dcterms:modified>
  <cp:revision>1</cp:revision>
  <dc:title>Anvpy.com</dc:title>
</cp:coreProperties>
</file>